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312" r:id="rId13"/>
    <p:sldId id="264" r:id="rId14"/>
    <p:sldId id="302" r:id="rId15"/>
    <p:sldId id="265" r:id="rId16"/>
    <p:sldId id="270" r:id="rId17"/>
    <p:sldId id="271" r:id="rId18"/>
    <p:sldId id="277" r:id="rId19"/>
    <p:sldId id="308" r:id="rId20"/>
    <p:sldId id="306" r:id="rId21"/>
    <p:sldId id="307" r:id="rId22"/>
    <p:sldId id="273" r:id="rId23"/>
    <p:sldId id="303" r:id="rId24"/>
    <p:sldId id="304" r:id="rId25"/>
    <p:sldId id="274" r:id="rId26"/>
    <p:sldId id="309" r:id="rId27"/>
    <p:sldId id="311" r:id="rId28"/>
    <p:sldId id="275" r:id="rId29"/>
    <p:sldId id="276" r:id="rId30"/>
    <p:sldId id="278" r:id="rId31"/>
    <p:sldId id="279" r:id="rId32"/>
    <p:sldId id="280" r:id="rId33"/>
    <p:sldId id="313" r:id="rId34"/>
    <p:sldId id="283" r:id="rId35"/>
    <p:sldId id="284" r:id="rId36"/>
    <p:sldId id="301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838C7-0F5F-FC77-4F72-95BBCFFAC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86F7F6-7080-448C-7B13-FD4E9DB67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B2D0E-D0C4-453E-84DC-AC04FCC0FBD6}" type="datetimeFigureOut">
              <a:rPr lang="de-AT" smtClean="0"/>
              <a:t>02.01.2023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D241D7-13B4-6CCF-A5F3-A638BBF24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C6D8BB-F4B6-CD97-68F8-5F8A3C2AC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5473-8E3E-428D-80AD-D28CA2081E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377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02.01.2023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460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93C-21C2-4E18-9AD7-DD2AC69C9F40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BEEC-9C4C-40C5-AF3F-E1A388A66AA2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FD23-10CD-40C4-9476-08750A60E661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514-7AAB-4273-9B35-42EB907E3A70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3C1C-FCC1-4525-9417-CBBC572CB768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2E0-2590-4806-A901-CD453FB6AF9F}" type="datetime1">
              <a:rPr lang="de-AT" smtClean="0"/>
              <a:t>02.01.2023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17C1-8548-4569-BE18-BAD3D63B70E3}" type="datetime1">
              <a:rPr lang="de-AT" smtClean="0"/>
              <a:t>02.01.2023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C546-4A08-495A-BD16-6AC62DCA8346}" type="datetime1">
              <a:rPr lang="de-AT" smtClean="0"/>
              <a:t>02.01.2023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0B30-7AE0-4770-841E-84289F9FF246}" type="datetime1">
              <a:rPr lang="de-AT" smtClean="0"/>
              <a:t>02.01.2023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1388-9210-4DFF-A390-A932A64B2C21}" type="datetime1">
              <a:rPr lang="de-AT" smtClean="0"/>
              <a:t>02.01.2023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852D-D778-4DA5-B6D8-C2FEEB527F62}" type="datetime1">
              <a:rPr lang="de-AT" smtClean="0"/>
              <a:t>02.01.2023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1A3-7C43-4BBB-B7BF-B90CC9B51C0D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microsoft.com/office/2017/06/relationships/model3d" Target="../media/model3d2.glb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C7390D-40A9-0947-34BA-ADBA261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>
                <a:solidFill>
                  <a:schemeClr val="tx1"/>
                </a:solidFill>
              </a:rPr>
              <a:t>1</a:t>
            </a:fld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491230-4D05-3629-19E9-754B3C87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0427" y="630713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2541867"/>
            <a:ext cx="4181475" cy="4316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62402BE-D2B4-56BE-7C5C-439100AE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11" y="649287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150A98-FDA5-028D-4509-0870E554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275" y="1167967"/>
            <a:ext cx="4276725" cy="56900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3856A5-D590-6831-474C-A9EF47BF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38912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12</a:t>
            </a:fld>
            <a:endParaRPr lang="de-AT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182BE7-C1C5-EB61-1E08-BDBAF075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D518E-7891-F85D-264E-00DC0C8A979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C75DCF3-3232-08DC-CDB2-CE8DB3100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2" name="Picture 4" descr="k-tec: Partner und Kooperationen">
            <a:extLst>
              <a:ext uri="{FF2B5EF4-FFF2-40B4-BE49-F238E27FC236}">
                <a16:creationId xmlns:a16="http://schemas.microsoft.com/office/drawing/2014/main" id="{98C1F8D8-9F04-B6D7-04F1-522C98A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26B1EB-2847-DC8C-588B-C41C9AC308C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6B4518-9512-B245-5F58-9475DB06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919393"/>
              </a:clrFrom>
              <a:clrTo>
                <a:srgbClr val="9193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4505325" cy="5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75C8B0-3CF7-449D-68CF-0767C448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95E6E8-851D-DBE5-9B21-FDC40B5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21C364-AFBA-47D0-D839-5AC1F89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A9ECE91-39BF-EA31-6C27-2F49E56A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52DF71-39BB-1737-947E-F3803224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6524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7296ED-7612-DA1B-E38C-B180D5C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913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20F7A-EF6B-DECE-4D64-86147EF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538" y="6426158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19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336ABD3-DED6-8A43-A91C-45F56FFAE1BD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ACD8606-E9E9-982C-DACC-C150531AE4E7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1E44E72-0237-EDB3-A60D-CAA0907C1670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0D2B5A-83F0-016E-DA95-647ADBE21592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790EC1-ACC6-70F5-E7BE-F39D75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17836B-CE8A-2082-7C32-F6D71CD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2AB83-F56F-203A-68A5-EDA21FD8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623" y="640732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21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309002B-EBC5-5FC2-1D9F-64CE7DED0DCC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E4C1CF-9F2B-6EE0-2292-A4FE4AE61626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00FA0-7865-98D4-A7B3-B30BD19276E4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E9C7E83-C86F-C821-5B54-403CB6288B88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11D95E7-3EFC-0C55-8DD0-0A6CBE8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49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22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9E7086A-E27D-94C1-35BE-CFED39463889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3EB2EB5-ABA4-112C-CE3D-1B266E6D9E7D}"/>
              </a:ext>
            </a:extLst>
          </p:cNvPr>
          <p:cNvCxnSpPr>
            <a:cxnSpLocks/>
          </p:cNvCxnSpPr>
          <p:nvPr/>
        </p:nvCxnSpPr>
        <p:spPr>
          <a:xfrm>
            <a:off x="10222707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7B09F04-415C-E852-2663-12CC879F689C}"/>
              </a:ext>
            </a:extLst>
          </p:cNvPr>
          <p:cNvCxnSpPr>
            <a:cxnSpLocks/>
          </p:cNvCxnSpPr>
          <p:nvPr/>
        </p:nvCxnSpPr>
        <p:spPr>
          <a:xfrm flipV="1">
            <a:off x="10784770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777AAE-547B-9972-12AD-6E6D888FBDDD}"/>
              </a:ext>
            </a:extLst>
          </p:cNvPr>
          <p:cNvCxnSpPr>
            <a:cxnSpLocks/>
          </p:cNvCxnSpPr>
          <p:nvPr/>
        </p:nvCxnSpPr>
        <p:spPr>
          <a:xfrm flipV="1">
            <a:off x="8675769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2" y="2081578"/>
            <a:ext cx="6751077" cy="38358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31CE89-B488-EE16-24A0-5087B79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24D2B0-CB64-90AE-C1E8-3C3F7FC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914" y="634483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24</a:t>
            </a:fld>
            <a:endParaRPr lang="de-AT" sz="20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854AE1D-B4E9-89DC-C0D8-9F34A4CBEBED}"/>
              </a:ext>
            </a:extLst>
          </p:cNvPr>
          <p:cNvCxnSpPr>
            <a:cxnSpLocks/>
          </p:cNvCxnSpPr>
          <p:nvPr/>
        </p:nvCxnSpPr>
        <p:spPr>
          <a:xfrm>
            <a:off x="8689182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DFE7CB4-B74D-C184-EB2A-804F08DCB8AD}"/>
              </a:ext>
            </a:extLst>
          </p:cNvPr>
          <p:cNvCxnSpPr>
            <a:cxnSpLocks/>
          </p:cNvCxnSpPr>
          <p:nvPr/>
        </p:nvCxnSpPr>
        <p:spPr>
          <a:xfrm>
            <a:off x="10796588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E65780-59F1-2239-503C-B3DA5508FD40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27EC35C-C20B-1D1C-BD04-8169681A8898}"/>
              </a:ext>
            </a:extLst>
          </p:cNvPr>
          <p:cNvCxnSpPr>
            <a:cxnSpLocks/>
          </p:cNvCxnSpPr>
          <p:nvPr/>
        </p:nvCxnSpPr>
        <p:spPr>
          <a:xfrm>
            <a:off x="10213182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CF8E41-8EC9-F76D-0781-8FD42A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25</a:t>
            </a:fld>
            <a:endParaRPr lang="de-AT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BF53FCDC-922A-7AE0-1ADC-7714AA9AD4AF}"/>
              </a:ext>
            </a:extLst>
          </p:cNvPr>
          <p:cNvSpPr txBox="1">
            <a:spLocks/>
          </p:cNvSpPr>
          <p:nvPr/>
        </p:nvSpPr>
        <p:spPr>
          <a:xfrm>
            <a:off x="4693198" y="6404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D676AE-3742-4E3A-B311-D8533A1FA205}" type="slidenum">
              <a:rPr lang="de-AT" sz="2000" smtClean="0"/>
              <a:pPr/>
              <a:t>25</a:t>
            </a:fld>
            <a:endParaRPr lang="de-AT" sz="20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16AB36-1282-92CE-8B59-727E77F9CCA4}"/>
              </a:ext>
            </a:extLst>
          </p:cNvPr>
          <p:cNvCxnSpPr>
            <a:cxnSpLocks/>
          </p:cNvCxnSpPr>
          <p:nvPr/>
        </p:nvCxnSpPr>
        <p:spPr>
          <a:xfrm>
            <a:off x="9539288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810C6BA-E752-1DED-0A58-B41E767E1C88}"/>
              </a:ext>
            </a:extLst>
          </p:cNvPr>
          <p:cNvCxnSpPr>
            <a:cxnSpLocks/>
          </p:cNvCxnSpPr>
          <p:nvPr/>
        </p:nvCxnSpPr>
        <p:spPr>
          <a:xfrm>
            <a:off x="10153650" y="2993231"/>
            <a:ext cx="1162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4799B4C-04D1-7856-D97B-1D510C3AE687}"/>
              </a:ext>
            </a:extLst>
          </p:cNvPr>
          <p:cNvCxnSpPr>
            <a:cxnSpLocks/>
          </p:cNvCxnSpPr>
          <p:nvPr/>
        </p:nvCxnSpPr>
        <p:spPr>
          <a:xfrm>
            <a:off x="11629937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0" y="1398853"/>
            <a:ext cx="4713073" cy="50376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814A7-A445-2F1D-E933-909CB54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C27FEB-3BD1-6BFF-D999-27D961FA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4EE4E-688C-F91B-2E17-5D9F03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55944" y="6338243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6A3985-D4EF-D520-A5AE-B6C30F84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81DBEE-5540-B60B-59F0-C7BAD85E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5C67D12-3A44-B118-877E-3D96154C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9310" y="1165549"/>
            <a:ext cx="4475551" cy="32466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9202A5-1333-279E-17BB-61EE01F3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7914" y="1165549"/>
            <a:ext cx="4616389" cy="358687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6846" y="1142061"/>
            <a:ext cx="6481275" cy="57509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198584F-3EDD-35BA-4047-15760F10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5F05AF-5F8F-3454-A44B-57A3410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2945" y="6403284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CD5C6-025B-42AC-853D-D2486B9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544" y="642500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32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76B969-1F52-E28F-B5DD-3EF3B470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655" y="1074870"/>
            <a:ext cx="2328172" cy="573728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A6777-753A-C8B1-D465-B32A2E5E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33</a:t>
            </a:fld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D6A206-C4B5-331F-27C8-5BDB11F913F6}"/>
              </a:ext>
            </a:extLst>
          </p:cNvPr>
          <p:cNvSpPr txBox="1"/>
          <p:nvPr/>
        </p:nvSpPr>
        <p:spPr>
          <a:xfrm>
            <a:off x="8129263" y="1438275"/>
            <a:ext cx="235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Detailansicht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CB8AF3A-D9AC-E9F0-95C8-12EE9A0BC768}"/>
              </a:ext>
            </a:extLst>
          </p:cNvPr>
          <p:cNvSpPr/>
          <p:nvPr/>
        </p:nvSpPr>
        <p:spPr>
          <a:xfrm>
            <a:off x="600076" y="1924212"/>
            <a:ext cx="835532" cy="21631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627BCB9-6139-43F1-013B-504DCD67931B}"/>
              </a:ext>
            </a:extLst>
          </p:cNvPr>
          <p:cNvCxnSpPr>
            <a:cxnSpLocks/>
            <a:stCxn id="27" idx="1"/>
            <a:endCxn id="14" idx="6"/>
          </p:cNvCxnSpPr>
          <p:nvPr/>
        </p:nvCxnSpPr>
        <p:spPr>
          <a:xfrm flipH="1" flipV="1">
            <a:off x="1435608" y="3005790"/>
            <a:ext cx="3190918" cy="10547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6474F95C-26E5-7BA1-49E3-FEE2DAFF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6526" y="1191857"/>
            <a:ext cx="1933736" cy="573728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17CB96A-E844-F9EA-D1F0-749BD8A16A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975" y="1775839"/>
            <a:ext cx="4517476" cy="50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FD6A259-1FB8-ECBA-45AC-157CB185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3046" y="649941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AAD687-E02B-1FC4-6850-41AC432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52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28807-EB1C-4B68-B29E-5BB962C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44848B-4D7E-9BCD-7A88-ACF7DF98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5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AF8E0-C3D5-B4B5-8F55-E8638D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5332" y="398970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163" y="2501151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032FE-A855-58EC-ED30-0F65F6EA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7</a:t>
            </a:fld>
            <a:endParaRPr lang="de-AT" sz="2000" dirty="0"/>
          </a:p>
        </p:txBody>
      </p:sp>
      <p:pic>
        <p:nvPicPr>
          <p:cNvPr id="1026" name="Picture 2" descr="PSHI Regranulat schwarz Kunststoffgranulat Spritzguss Granulat in  Baden-Württemberg - Hirrlingen | Heimwerken. Heimwerkerbedarf gebraucht  kaufen | eBay Kleinanzeigen">
            <a:extLst>
              <a:ext uri="{FF2B5EF4-FFF2-40B4-BE49-F238E27FC236}">
                <a16:creationId xmlns:a16="http://schemas.microsoft.com/office/drawing/2014/main" id="{00747404-7B86-CBA8-907C-56D5809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7" y="4931939"/>
            <a:ext cx="4645065" cy="34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5D0B76-15C5-914D-747A-9F3D609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606" y="124763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9E3461-294A-9ACF-9AE5-F1CAD47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Breitbild</PresentationFormat>
  <Paragraphs>233</Paragraphs>
  <Slides>36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61</cp:revision>
  <dcterms:created xsi:type="dcterms:W3CDTF">2022-11-24T07:01:19Z</dcterms:created>
  <dcterms:modified xsi:type="dcterms:W3CDTF">2023-01-02T05:26:04Z</dcterms:modified>
</cp:coreProperties>
</file>